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801600" cy="9601200" type="A3"/>
  <p:notesSz cx="6858000" cy="9144000"/>
  <p:defaultTextStyle>
    <a:defPPr>
      <a:defRPr lang="da-DK"/>
    </a:defPPr>
    <a:lvl1pPr marL="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1200" y="-288"/>
      </p:cViewPr>
      <p:guideLst>
        <p:guide orient="horz" pos="3024"/>
        <p:guide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614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23548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15785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38865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3639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135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2305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8081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71431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01554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482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06664-F88A-4154-AAF6-6ED54CAB4B7B}" type="datetimeFigureOut">
              <a:rPr lang="da-DK" smtClean="0"/>
              <a:t>07-03-2016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17DF2-465C-422A-A11D-E738C3DEE70B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7246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0"/>
            <a:ext cx="12833471" cy="9204960"/>
            <a:chOff x="0" y="0"/>
            <a:chExt cx="12833471" cy="9204960"/>
          </a:xfrm>
        </p:grpSpPr>
        <p:grpSp>
          <p:nvGrpSpPr>
            <p:cNvPr id="23" name="Group 22"/>
            <p:cNvGrpSpPr/>
            <p:nvPr/>
          </p:nvGrpSpPr>
          <p:grpSpPr>
            <a:xfrm>
              <a:off x="0" y="0"/>
              <a:ext cx="12833471" cy="9204960"/>
              <a:chOff x="0" y="0"/>
              <a:chExt cx="12833471" cy="920496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/>
              <a:srcRect l="9005"/>
              <a:stretch/>
            </p:blipFill>
            <p:spPr>
              <a:xfrm>
                <a:off x="0" y="0"/>
                <a:ext cx="12833471" cy="9204960"/>
              </a:xfrm>
              <a:prstGeom prst="rect">
                <a:avLst/>
              </a:prstGeom>
            </p:spPr>
          </p:pic>
          <p:cxnSp>
            <p:nvCxnSpPr>
              <p:cNvPr id="9" name="Straight Arrow Connector 8"/>
              <p:cNvCxnSpPr/>
              <p:nvPr/>
            </p:nvCxnSpPr>
            <p:spPr>
              <a:xfrm>
                <a:off x="5469467" y="7332133"/>
                <a:ext cx="533400" cy="2709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3852321" y="7035800"/>
                <a:ext cx="1845734" cy="418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b="1" dirty="0" smtClean="0"/>
                  <a:t>Nørreport St.</a:t>
                </a:r>
                <a:endParaRPr lang="da-DK" b="1" dirty="0"/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 flipH="1">
                <a:off x="6663269" y="6705600"/>
                <a:ext cx="931334" cy="4910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" name="TextBox 12"/>
              <p:cNvSpPr txBox="1"/>
              <p:nvPr/>
            </p:nvSpPr>
            <p:spPr>
              <a:xfrm>
                <a:off x="7662339" y="6366933"/>
                <a:ext cx="1972732" cy="418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b="1" dirty="0" smtClean="0"/>
                  <a:t>Østerport St.</a:t>
                </a:r>
                <a:endParaRPr lang="da-DK" b="1" dirty="0"/>
              </a:p>
            </p:txBody>
          </p:sp>
          <p:cxnSp>
            <p:nvCxnSpPr>
              <p:cNvPr id="15" name="Straight Arrow Connector 14"/>
              <p:cNvCxnSpPr/>
              <p:nvPr/>
            </p:nvCxnSpPr>
            <p:spPr>
              <a:xfrm flipH="1">
                <a:off x="6002867" y="7975020"/>
                <a:ext cx="1826684" cy="2222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7953379" y="7701492"/>
                <a:ext cx="2209795" cy="418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b="1" dirty="0" smtClean="0"/>
                  <a:t>Vesterport St.</a:t>
                </a:r>
                <a:endParaRPr lang="da-DK" b="1" dirty="0"/>
              </a:p>
            </p:txBody>
          </p:sp>
          <p:cxnSp>
            <p:nvCxnSpPr>
              <p:cNvPr id="18" name="Straight Arrow Connector 17"/>
              <p:cNvCxnSpPr/>
              <p:nvPr/>
            </p:nvCxnSpPr>
            <p:spPr>
              <a:xfrm flipH="1">
                <a:off x="5181600" y="2602528"/>
                <a:ext cx="406400" cy="37773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5587999" y="2184400"/>
                <a:ext cx="2319867" cy="418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b="1" dirty="0" smtClean="0"/>
                  <a:t>Gentofte St.</a:t>
                </a:r>
                <a:endParaRPr lang="da-DK" b="1" dirty="0"/>
              </a:p>
            </p:txBody>
          </p:sp>
        </p:grpSp>
        <p:cxnSp>
          <p:nvCxnSpPr>
            <p:cNvPr id="25" name="Straight Arrow Connector 24"/>
            <p:cNvCxnSpPr>
              <a:stCxn id="26" idx="1"/>
            </p:cNvCxnSpPr>
            <p:nvPr/>
          </p:nvCxnSpPr>
          <p:spPr>
            <a:xfrm flipH="1">
              <a:off x="4402668" y="633307"/>
              <a:ext cx="850898" cy="120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5253566" y="424243"/>
              <a:ext cx="2899834" cy="418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b="1" dirty="0" smtClean="0"/>
                <a:t>DTU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355166" y="1639272"/>
            <a:ext cx="2019301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Jægersborg St.</a:t>
            </a:r>
            <a:endParaRPr lang="da-DK" b="1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4572000" y="2030055"/>
            <a:ext cx="783167" cy="377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7" idx="1"/>
          </p:cNvCxnSpPr>
          <p:nvPr/>
        </p:nvCxnSpPr>
        <p:spPr>
          <a:xfrm flipH="1" flipV="1">
            <a:off x="3471333" y="1828141"/>
            <a:ext cx="406400" cy="81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877733" y="1700976"/>
            <a:ext cx="2019301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Lyngby St.</a:t>
            </a:r>
            <a:endParaRPr lang="da-DK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3744407" y="7603059"/>
            <a:ext cx="1845734" cy="743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Copenhagen Central St.</a:t>
            </a:r>
            <a:endParaRPr lang="da-DK" b="1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042958" y="8280400"/>
            <a:ext cx="538691" cy="27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3988253" y="633307"/>
            <a:ext cx="252000" cy="252000"/>
          </a:xfrm>
          <a:prstGeom prst="ellipse">
            <a:avLst/>
          </a:prstGeom>
          <a:solidFill>
            <a:srgbClr val="0033CC"/>
          </a:solidFill>
          <a:ln w="22225">
            <a:solidFill>
              <a:srgbClr val="0070C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/>
          <p:cNvSpPr/>
          <p:nvPr/>
        </p:nvSpPr>
        <p:spPr>
          <a:xfrm>
            <a:off x="3219333" y="1828141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/>
          <p:cNvSpPr/>
          <p:nvPr/>
        </p:nvSpPr>
        <p:spPr>
          <a:xfrm>
            <a:off x="4331583" y="2409310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/>
          <p:cNvSpPr/>
          <p:nvPr/>
        </p:nvSpPr>
        <p:spPr>
          <a:xfrm>
            <a:off x="4929600" y="2974577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/>
          <p:cNvSpPr/>
          <p:nvPr/>
        </p:nvSpPr>
        <p:spPr>
          <a:xfrm>
            <a:off x="6462067" y="7196667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/>
          <p:cNvSpPr/>
          <p:nvPr/>
        </p:nvSpPr>
        <p:spPr>
          <a:xfrm>
            <a:off x="6037733" y="7575492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/>
          <p:cNvSpPr/>
          <p:nvPr/>
        </p:nvSpPr>
        <p:spPr>
          <a:xfrm>
            <a:off x="5673608" y="8028400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/>
          <p:cNvSpPr txBox="1"/>
          <p:nvPr/>
        </p:nvSpPr>
        <p:spPr>
          <a:xfrm>
            <a:off x="7553329" y="8692092"/>
            <a:ext cx="2209795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/>
              <a:t>Dybbølsbro St</a:t>
            </a:r>
            <a:r>
              <a:rPr lang="da-DK" b="1" dirty="0" smtClean="0"/>
              <a:t>.</a:t>
            </a:r>
            <a:endParaRPr lang="da-DK" b="1" dirty="0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5897035" y="8901156"/>
            <a:ext cx="1656294" cy="93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Block Arc 45"/>
          <p:cNvSpPr/>
          <p:nvPr/>
        </p:nvSpPr>
        <p:spPr>
          <a:xfrm rot="6896491">
            <a:off x="5557199" y="8640631"/>
            <a:ext cx="371172" cy="323593"/>
          </a:xfrm>
          <a:prstGeom prst="blockArc">
            <a:avLst>
              <a:gd name="adj1" fmla="val 10765411"/>
              <a:gd name="adj2" fmla="val 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647208" y="8470842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/>
          <p:cNvSpPr/>
          <p:nvPr/>
        </p:nvSpPr>
        <p:spPr>
          <a:xfrm>
            <a:off x="5521208" y="8869068"/>
            <a:ext cx="252000" cy="252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753" y="248921"/>
            <a:ext cx="3598863" cy="889000"/>
          </a:xfrm>
          <a:prstGeom prst="rect">
            <a:avLst/>
          </a:prstGeom>
          <a:noFill/>
          <a:ln w="158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2" name="Left-Right Arrow 51"/>
          <p:cNvSpPr/>
          <p:nvPr/>
        </p:nvSpPr>
        <p:spPr>
          <a:xfrm rot="18149860">
            <a:off x="3147544" y="1176442"/>
            <a:ext cx="1109186" cy="332509"/>
          </a:xfrm>
          <a:prstGeom prst="leftRightArrow">
            <a:avLst>
              <a:gd name="adj1" fmla="val 50000"/>
              <a:gd name="adj2" fmla="val 72452"/>
            </a:avLst>
          </a:prstGeom>
          <a:solidFill>
            <a:srgbClr val="FFFF00"/>
          </a:solidFill>
          <a:ln w="158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9" name="Picture 5" descr="http://www.clker.com/cliparts/3/8/0/0/1228417054364532199milovanderlinden_Bus_Icon_for_use_with_signs_or_buttons.svg.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432" y="722356"/>
            <a:ext cx="71023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/>
          <p:cNvSpPr txBox="1"/>
          <p:nvPr/>
        </p:nvSpPr>
        <p:spPr>
          <a:xfrm>
            <a:off x="453556" y="886734"/>
            <a:ext cx="2019301" cy="743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4M/IWMF BUS SHUTTLE</a:t>
            </a:r>
            <a:endParaRPr lang="da-DK" b="1" dirty="0"/>
          </a:p>
        </p:txBody>
      </p:sp>
      <p:cxnSp>
        <p:nvCxnSpPr>
          <p:cNvPr id="57" name="Straight Arrow Connector 56"/>
          <p:cNvCxnSpPr/>
          <p:nvPr/>
        </p:nvCxnSpPr>
        <p:spPr>
          <a:xfrm flipV="1">
            <a:off x="1933041" y="1170485"/>
            <a:ext cx="897399" cy="176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8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057" y="160567"/>
            <a:ext cx="12792543" cy="6850673"/>
            <a:chOff x="172508" y="1388233"/>
            <a:chExt cx="14915977" cy="841176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2508" y="1388233"/>
              <a:ext cx="12764558" cy="810924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2844819" y="1685936"/>
              <a:ext cx="2243666" cy="8114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b="1" dirty="0" smtClean="0"/>
                <a:t>Hotels </a:t>
              </a:r>
              <a:r>
                <a:rPr lang="da-DK" b="1" dirty="0" err="1" smtClean="0"/>
                <a:t>near</a:t>
              </a:r>
              <a:r>
                <a:rPr lang="da-DK" b="1" dirty="0" smtClean="0"/>
                <a:t> </a:t>
              </a:r>
            </a:p>
            <a:p>
              <a:r>
                <a:rPr lang="da-DK" b="1" dirty="0" smtClean="0"/>
                <a:t>1: Copenhagen central </a:t>
              </a:r>
              <a:r>
                <a:rPr lang="da-DK" b="1" dirty="0" smtClean="0"/>
                <a:t>station</a:t>
              </a:r>
            </a:p>
            <a:p>
              <a:r>
                <a:rPr lang="da-DK" b="1" dirty="0" smtClean="0"/>
                <a:t>2: Vesterport station</a:t>
              </a:r>
            </a:p>
            <a:p>
              <a:r>
                <a:rPr lang="da-DK" b="1" dirty="0" smtClean="0"/>
                <a:t>3: </a:t>
              </a:r>
              <a:r>
                <a:rPr lang="da-DK" b="1" dirty="0"/>
                <a:t>Dybbølsbro station</a:t>
              </a:r>
            </a:p>
            <a:p>
              <a:endParaRPr lang="da-DK" b="1" dirty="0"/>
            </a:p>
            <a:p>
              <a:endParaRPr lang="da-DK" b="1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da-DK" b="1" dirty="0" smtClean="0"/>
                <a:t>Scandic Hotel Copenhagen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da-DK" b="1" dirty="0" smtClean="0"/>
                <a:t>Radisson Blu Royal Hotel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da-DK" b="1" dirty="0" smtClean="0"/>
                <a:t>DGI-byens Hotel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da-DK" b="1" dirty="0" err="1" smtClean="0"/>
                <a:t>Wakeup</a:t>
              </a:r>
              <a:r>
                <a:rPr lang="da-DK" b="1" dirty="0" smtClean="0"/>
                <a:t> Copenhagen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da-DK" b="1" dirty="0" smtClean="0"/>
                <a:t>Tivoli Hotel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3652821" y="4831762"/>
              <a:ext cx="1143000" cy="6942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9" name="Oval 8"/>
            <p:cNvSpPr/>
            <p:nvPr/>
          </p:nvSpPr>
          <p:spPr>
            <a:xfrm>
              <a:off x="3623204" y="7162798"/>
              <a:ext cx="1504384" cy="6942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1" name="Oval 10"/>
            <p:cNvSpPr/>
            <p:nvPr/>
          </p:nvSpPr>
          <p:spPr>
            <a:xfrm>
              <a:off x="4428894" y="7844429"/>
              <a:ext cx="1389738" cy="69426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3098820" y="1710043"/>
            <a:ext cx="719667" cy="347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5" name="Rectangle 14"/>
          <p:cNvSpPr/>
          <p:nvPr/>
        </p:nvSpPr>
        <p:spPr>
          <a:xfrm>
            <a:off x="1210735" y="6248401"/>
            <a:ext cx="948265" cy="347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TextBox 15"/>
          <p:cNvSpPr txBox="1"/>
          <p:nvPr/>
        </p:nvSpPr>
        <p:spPr>
          <a:xfrm>
            <a:off x="3553741" y="1674545"/>
            <a:ext cx="506098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1</a:t>
            </a:r>
            <a:endParaRPr lang="da-DK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862667" y="6199445"/>
            <a:ext cx="440266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3</a:t>
            </a:r>
            <a:endParaRPr lang="da-DK" b="1" dirty="0"/>
          </a:p>
        </p:txBody>
      </p:sp>
      <p:sp>
        <p:nvSpPr>
          <p:cNvPr id="18" name="Oval 17"/>
          <p:cNvSpPr/>
          <p:nvPr/>
        </p:nvSpPr>
        <p:spPr>
          <a:xfrm>
            <a:off x="6157172" y="4038528"/>
            <a:ext cx="1191895" cy="5654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9" name="Oval 18"/>
          <p:cNvSpPr/>
          <p:nvPr/>
        </p:nvSpPr>
        <p:spPr>
          <a:xfrm>
            <a:off x="806239" y="403021"/>
            <a:ext cx="1191895" cy="5654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Oval 19"/>
          <p:cNvSpPr/>
          <p:nvPr/>
        </p:nvSpPr>
        <p:spPr>
          <a:xfrm>
            <a:off x="2782302" y="516330"/>
            <a:ext cx="1473150" cy="5654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/>
          <p:cNvSpPr txBox="1"/>
          <p:nvPr/>
        </p:nvSpPr>
        <p:spPr>
          <a:xfrm>
            <a:off x="2914956" y="119496"/>
            <a:ext cx="506098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2</a:t>
            </a:r>
            <a:endParaRPr lang="da-DK" b="1" dirty="0"/>
          </a:p>
        </p:txBody>
      </p:sp>
      <p:sp>
        <p:nvSpPr>
          <p:cNvPr id="22" name="Rectangle 21"/>
          <p:cNvSpPr/>
          <p:nvPr/>
        </p:nvSpPr>
        <p:spPr>
          <a:xfrm>
            <a:off x="2634080" y="160567"/>
            <a:ext cx="719667" cy="347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17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67733" y="304860"/>
            <a:ext cx="10815108" cy="6318717"/>
            <a:chOff x="67733" y="304860"/>
            <a:chExt cx="10815108" cy="63187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733" y="304860"/>
              <a:ext cx="10815108" cy="6318717"/>
            </a:xfrm>
            <a:prstGeom prst="rect">
              <a:avLst/>
            </a:prstGeom>
          </p:spPr>
        </p:pic>
        <p:sp>
          <p:nvSpPr>
            <p:cNvPr id="9" name="Oval 8"/>
            <p:cNvSpPr/>
            <p:nvPr/>
          </p:nvSpPr>
          <p:spPr>
            <a:xfrm>
              <a:off x="1693335" y="4851396"/>
              <a:ext cx="939800" cy="482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4" name="Oval 13"/>
            <p:cNvSpPr/>
            <p:nvPr/>
          </p:nvSpPr>
          <p:spPr>
            <a:xfrm>
              <a:off x="2887135" y="4780754"/>
              <a:ext cx="939800" cy="482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5" name="Oval 14"/>
            <p:cNvSpPr/>
            <p:nvPr/>
          </p:nvSpPr>
          <p:spPr>
            <a:xfrm>
              <a:off x="1617133" y="5791200"/>
              <a:ext cx="939800" cy="482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6" name="Oval 15"/>
            <p:cNvSpPr/>
            <p:nvPr/>
          </p:nvSpPr>
          <p:spPr>
            <a:xfrm>
              <a:off x="2269067" y="2068674"/>
              <a:ext cx="939800" cy="482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250263" y="2844801"/>
              <a:ext cx="931334" cy="347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074336" y="6206067"/>
              <a:ext cx="880535" cy="347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0877342" y="403021"/>
            <a:ext cx="1924258" cy="4979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Hotels </a:t>
            </a:r>
            <a:r>
              <a:rPr lang="da-DK" b="1" dirty="0" err="1" smtClean="0"/>
              <a:t>near</a:t>
            </a:r>
            <a:endParaRPr lang="da-DK" b="1" dirty="0" smtClean="0"/>
          </a:p>
          <a:p>
            <a:r>
              <a:rPr lang="da-DK" b="1" dirty="0" smtClean="0"/>
              <a:t>1: Vesterport  </a:t>
            </a:r>
            <a:r>
              <a:rPr lang="da-DK" b="1" dirty="0" smtClean="0"/>
              <a:t>station</a:t>
            </a:r>
            <a:endParaRPr lang="da-DK" b="1" dirty="0" smtClean="0"/>
          </a:p>
          <a:p>
            <a:r>
              <a:rPr lang="da-DK" b="1" dirty="0" smtClean="0"/>
              <a:t>2: </a:t>
            </a:r>
            <a:r>
              <a:rPr lang="da-DK" b="1" dirty="0" smtClean="0"/>
              <a:t>Nørreport station</a:t>
            </a:r>
          </a:p>
          <a:p>
            <a:endParaRPr lang="da-DK" b="1" dirty="0"/>
          </a:p>
          <a:p>
            <a:endParaRPr lang="da-DK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b="1" dirty="0" smtClean="0"/>
              <a:t>Hotel Kong </a:t>
            </a:r>
            <a:r>
              <a:rPr lang="da-DK" b="1" dirty="0" err="1" smtClean="0"/>
              <a:t>Arhur</a:t>
            </a:r>
            <a:endParaRPr lang="da-DK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b="1" dirty="0" smtClean="0"/>
              <a:t>Richmond Hotel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b="1" dirty="0" smtClean="0"/>
              <a:t>Hotel SP34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b="1" dirty="0" smtClean="0"/>
              <a:t>Copenhagen </a:t>
            </a:r>
            <a:r>
              <a:rPr lang="da-DK" b="1" dirty="0" err="1" smtClean="0"/>
              <a:t>Mercur</a:t>
            </a:r>
            <a:r>
              <a:rPr lang="da-DK" b="1" dirty="0" smtClean="0"/>
              <a:t> hotel</a:t>
            </a:r>
            <a:endParaRPr lang="da-DK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2633135" y="6170569"/>
            <a:ext cx="474133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1</a:t>
            </a:r>
            <a:endParaRPr lang="da-DK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241800" y="2827867"/>
            <a:ext cx="359833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2</a:t>
            </a:r>
            <a:endParaRPr lang="da-DK" b="1" dirty="0"/>
          </a:p>
        </p:txBody>
      </p:sp>
    </p:spTree>
    <p:extLst>
      <p:ext uri="{BB962C8B-B14F-4D97-AF65-F5344CB8AC3E}">
        <p14:creationId xmlns:p14="http://schemas.microsoft.com/office/powerpoint/2010/main" val="393379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1116858" cy="6426200"/>
            <a:chOff x="279400" y="-67733"/>
            <a:chExt cx="11116858" cy="6426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9400" y="-67733"/>
              <a:ext cx="11116858" cy="6426200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4301066" y="3462867"/>
              <a:ext cx="939800" cy="482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631267" y="2997200"/>
              <a:ext cx="846666" cy="3979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1139819" y="360686"/>
            <a:ext cx="1924258" cy="2047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Hotels </a:t>
            </a:r>
            <a:r>
              <a:rPr lang="da-DK" b="1" dirty="0" err="1" smtClean="0"/>
              <a:t>near</a:t>
            </a:r>
            <a:r>
              <a:rPr lang="da-DK" b="1" dirty="0" smtClean="0"/>
              <a:t> Østerport </a:t>
            </a:r>
            <a:r>
              <a:rPr lang="da-DK" b="1" dirty="0" smtClean="0"/>
              <a:t>station</a:t>
            </a:r>
          </a:p>
          <a:p>
            <a:endParaRPr lang="da-DK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b="1" dirty="0" smtClean="0"/>
              <a:t>Hotel Østerport</a:t>
            </a:r>
            <a:endParaRPr lang="da-DK" b="1" dirty="0"/>
          </a:p>
        </p:txBody>
      </p:sp>
    </p:spTree>
    <p:extLst>
      <p:ext uri="{BB962C8B-B14F-4D97-AF65-F5344CB8AC3E}">
        <p14:creationId xmlns:p14="http://schemas.microsoft.com/office/powerpoint/2010/main" val="278968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032079" cy="617643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392333" y="4588933"/>
            <a:ext cx="1134534" cy="5164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6" name="Oval 5"/>
          <p:cNvSpPr/>
          <p:nvPr/>
        </p:nvSpPr>
        <p:spPr>
          <a:xfrm>
            <a:off x="3589866" y="812800"/>
            <a:ext cx="1134534" cy="5164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7" name="Rectangle 6"/>
          <p:cNvSpPr/>
          <p:nvPr/>
        </p:nvSpPr>
        <p:spPr>
          <a:xfrm>
            <a:off x="3124200" y="1481667"/>
            <a:ext cx="736600" cy="440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8" name="Rectangle 7"/>
          <p:cNvSpPr/>
          <p:nvPr/>
        </p:nvSpPr>
        <p:spPr>
          <a:xfrm>
            <a:off x="6510867" y="3793067"/>
            <a:ext cx="736600" cy="440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TextBox 8"/>
          <p:cNvSpPr txBox="1"/>
          <p:nvPr/>
        </p:nvSpPr>
        <p:spPr>
          <a:xfrm>
            <a:off x="3390899" y="1481667"/>
            <a:ext cx="397933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1</a:t>
            </a:r>
            <a:endParaRPr lang="da-DK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913038" y="3783941"/>
            <a:ext cx="397933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3</a:t>
            </a:r>
            <a:endParaRPr lang="da-DK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1032079" y="841147"/>
            <a:ext cx="1879588" cy="4653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 smtClean="0"/>
              <a:t>Hotels </a:t>
            </a:r>
            <a:r>
              <a:rPr lang="da-DK" b="1" dirty="0" err="1" smtClean="0"/>
              <a:t>near</a:t>
            </a:r>
            <a:r>
              <a:rPr lang="da-DK" b="1" dirty="0" smtClean="0"/>
              <a:t>:</a:t>
            </a:r>
          </a:p>
          <a:p>
            <a:r>
              <a:rPr lang="da-DK" b="1" dirty="0" smtClean="0"/>
              <a:t>1: Lyngby station</a:t>
            </a:r>
          </a:p>
          <a:p>
            <a:r>
              <a:rPr lang="da-DK" b="1" dirty="0" smtClean="0"/>
              <a:t>2: </a:t>
            </a:r>
            <a:r>
              <a:rPr lang="da-DK" b="1" dirty="0" smtClean="0"/>
              <a:t>Jægersborg station</a:t>
            </a:r>
          </a:p>
          <a:p>
            <a:r>
              <a:rPr lang="da-DK" b="1" dirty="0" smtClean="0"/>
              <a:t>3: Gentofte station</a:t>
            </a:r>
          </a:p>
          <a:p>
            <a:endParaRPr lang="da-DK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sz="2000" b="1" dirty="0" smtClean="0"/>
              <a:t>Scandic Eremitage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sz="2000" b="1" dirty="0" smtClean="0"/>
              <a:t>Schæffer-gården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sz="2000" b="1" dirty="0" smtClean="0"/>
              <a:t>Gentofte Hotel</a:t>
            </a:r>
            <a:endParaRPr lang="da-DK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4834474" y="2480733"/>
            <a:ext cx="804325" cy="440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5211245" y="2497008"/>
            <a:ext cx="397933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/>
              <a:t>2</a:t>
            </a:r>
          </a:p>
        </p:txBody>
      </p:sp>
      <p:sp>
        <p:nvSpPr>
          <p:cNvPr id="14" name="Oval 13"/>
          <p:cNvSpPr/>
          <p:nvPr/>
        </p:nvSpPr>
        <p:spPr>
          <a:xfrm>
            <a:off x="5851538" y="2156962"/>
            <a:ext cx="1134534" cy="5164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8771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</TotalTime>
  <Words>111</Words>
  <Application>Microsoft Office PowerPoint</Application>
  <PresentationFormat>A3 Paper (297x420 mm)</PresentationFormat>
  <Paragraphs>49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DTU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Zhang</dc:creator>
  <cp:lastModifiedBy>Guido Tosello</cp:lastModifiedBy>
  <cp:revision>14</cp:revision>
  <dcterms:created xsi:type="dcterms:W3CDTF">2016-03-06T20:34:26Z</dcterms:created>
  <dcterms:modified xsi:type="dcterms:W3CDTF">2016-03-07T16:09:38Z</dcterms:modified>
</cp:coreProperties>
</file>

<file path=docProps/thumbnail.jpeg>
</file>